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5"/>
  </p:sldMasterIdLst>
  <p:notesMasterIdLst>
    <p:notesMasterId r:id="rId16"/>
  </p:notesMasterIdLst>
  <p:handoutMasterIdLst>
    <p:handoutMasterId r:id="rId17"/>
  </p:handoutMasterIdLst>
  <p:sldIdLst>
    <p:sldId id="266" r:id="rId6"/>
    <p:sldId id="256" r:id="rId7"/>
    <p:sldId id="335" r:id="rId8"/>
    <p:sldId id="338" r:id="rId9"/>
    <p:sldId id="339" r:id="rId10"/>
    <p:sldId id="386" r:id="rId11"/>
    <p:sldId id="390" r:id="rId12"/>
    <p:sldId id="389" r:id="rId13"/>
    <p:sldId id="393" r:id="rId14"/>
    <p:sldId id="392" r:id="rId15"/>
  </p:sldIdLst>
  <p:sldSz cx="9144000" cy="5143500" type="screen16x9"/>
  <p:notesSz cx="7104063" cy="10234613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6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1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3" autoAdjust="0"/>
    <p:restoredTop sz="94551" autoAdjust="0"/>
  </p:normalViewPr>
  <p:slideViewPr>
    <p:cSldViewPr snapToGrid="0" snapToObjects="1">
      <p:cViewPr varScale="1">
        <p:scale>
          <a:sx n="80" d="100"/>
          <a:sy n="80" d="100"/>
        </p:scale>
        <p:origin x="1088" y="56"/>
      </p:cViewPr>
      <p:guideLst>
        <p:guide orient="horz" pos="1620"/>
        <p:guide pos="2880"/>
        <p:guide pos="46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 Kuijpers" userId="4a410416-9049-4bec-8d72-081b4c8dfee0" providerId="ADAL" clId="{73D9E07B-A365-4F0F-896B-3F74C86C6D61}"/>
    <pc:docChg chg="custSel modSld">
      <pc:chgData name="Ed Kuijpers" userId="4a410416-9049-4bec-8d72-081b4c8dfee0" providerId="ADAL" clId="{73D9E07B-A365-4F0F-896B-3F74C86C6D61}" dt="2024-04-26T11:08:11.640" v="480" actId="27636"/>
      <pc:docMkLst>
        <pc:docMk/>
      </pc:docMkLst>
      <pc:sldChg chg="modSp mod">
        <pc:chgData name="Ed Kuijpers" userId="4a410416-9049-4bec-8d72-081b4c8dfee0" providerId="ADAL" clId="{73D9E07B-A365-4F0F-896B-3F74C86C6D61}" dt="2024-04-26T11:08:11.640" v="480" actId="27636"/>
        <pc:sldMkLst>
          <pc:docMk/>
          <pc:sldMk cId="3661498591" sldId="339"/>
        </pc:sldMkLst>
        <pc:spChg chg="mod">
          <ac:chgData name="Ed Kuijpers" userId="4a410416-9049-4bec-8d72-081b4c8dfee0" providerId="ADAL" clId="{73D9E07B-A365-4F0F-896B-3F74C86C6D61}" dt="2024-04-26T11:05:30.736" v="408" actId="20577"/>
          <ac:spMkLst>
            <pc:docMk/>
            <pc:sldMk cId="3661498591" sldId="339"/>
            <ac:spMk id="2" creationId="{4A9FCD43-0CFA-7408-DE0C-76E42B189264}"/>
          </ac:spMkLst>
        </pc:spChg>
        <pc:spChg chg="mod">
          <ac:chgData name="Ed Kuijpers" userId="4a410416-9049-4bec-8d72-081b4c8dfee0" providerId="ADAL" clId="{73D9E07B-A365-4F0F-896B-3F74C86C6D61}" dt="2024-04-26T11:08:11.640" v="480" actId="27636"/>
          <ac:spMkLst>
            <pc:docMk/>
            <pc:sldMk cId="3661498591" sldId="339"/>
            <ac:spMk id="9" creationId="{45E3F42B-7086-D99C-A323-E11A8257E174}"/>
          </ac:spMkLst>
        </pc:spChg>
      </pc:sldChg>
      <pc:sldChg chg="modSp mod">
        <pc:chgData name="Ed Kuijpers" userId="4a410416-9049-4bec-8d72-081b4c8dfee0" providerId="ADAL" clId="{73D9E07B-A365-4F0F-896B-3F74C86C6D61}" dt="2024-04-26T10:58:06.415" v="308" actId="20577"/>
        <pc:sldMkLst>
          <pc:docMk/>
          <pc:sldMk cId="2306459482" sldId="389"/>
        </pc:sldMkLst>
        <pc:spChg chg="mod">
          <ac:chgData name="Ed Kuijpers" userId="4a410416-9049-4bec-8d72-081b4c8dfee0" providerId="ADAL" clId="{73D9E07B-A365-4F0F-896B-3F74C86C6D61}" dt="2024-04-26T10:58:06.415" v="308" actId="20577"/>
          <ac:spMkLst>
            <pc:docMk/>
            <pc:sldMk cId="2306459482" sldId="389"/>
            <ac:spMk id="2" creationId="{FE054D26-AAB7-0B90-4CC9-62A88695DA70}"/>
          </ac:spMkLst>
        </pc:spChg>
      </pc:sldChg>
      <pc:sldChg chg="modSp mod">
        <pc:chgData name="Ed Kuijpers" userId="4a410416-9049-4bec-8d72-081b4c8dfee0" providerId="ADAL" clId="{73D9E07B-A365-4F0F-896B-3F74C86C6D61}" dt="2024-04-26T07:13:11.181" v="198" actId="20577"/>
        <pc:sldMkLst>
          <pc:docMk/>
          <pc:sldMk cId="4033884095" sldId="390"/>
        </pc:sldMkLst>
        <pc:spChg chg="mod">
          <ac:chgData name="Ed Kuijpers" userId="4a410416-9049-4bec-8d72-081b4c8dfee0" providerId="ADAL" clId="{73D9E07B-A365-4F0F-896B-3F74C86C6D61}" dt="2024-04-26T07:13:11.181" v="198" actId="20577"/>
          <ac:spMkLst>
            <pc:docMk/>
            <pc:sldMk cId="4033884095" sldId="390"/>
            <ac:spMk id="3" creationId="{B83B654D-562A-5D1B-AF8B-5D01AA8AE95D}"/>
          </ac:spMkLst>
        </pc:spChg>
      </pc:sldChg>
      <pc:sldChg chg="modSp mod">
        <pc:chgData name="Ed Kuijpers" userId="4a410416-9049-4bec-8d72-081b4c8dfee0" providerId="ADAL" clId="{73D9E07B-A365-4F0F-896B-3F74C86C6D61}" dt="2024-04-26T10:58:43.900" v="320" actId="20577"/>
        <pc:sldMkLst>
          <pc:docMk/>
          <pc:sldMk cId="544275816" sldId="392"/>
        </pc:sldMkLst>
        <pc:spChg chg="mod">
          <ac:chgData name="Ed Kuijpers" userId="4a410416-9049-4bec-8d72-081b4c8dfee0" providerId="ADAL" clId="{73D9E07B-A365-4F0F-896B-3F74C86C6D61}" dt="2024-04-26T10:58:43.900" v="320" actId="20577"/>
          <ac:spMkLst>
            <pc:docMk/>
            <pc:sldMk cId="544275816" sldId="392"/>
            <ac:spMk id="2" creationId="{6B54248B-65F8-8986-9450-BE48388DC015}"/>
          </ac:spMkLst>
        </pc:spChg>
      </pc:sldChg>
    </pc:docChg>
  </pc:docChgLst>
  <pc:docChgLst>
    <pc:chgData name="Ed Kuijpers" userId="4a410416-9049-4bec-8d72-081b4c8dfee0" providerId="ADAL" clId="{D8595EDF-C1F1-4A45-9186-C061B92E5714}"/>
    <pc:docChg chg="undo custSel addSld delSld modSld">
      <pc:chgData name="Ed Kuijpers" userId="4a410416-9049-4bec-8d72-081b4c8dfee0" providerId="ADAL" clId="{D8595EDF-C1F1-4A45-9186-C061B92E5714}" dt="2024-05-15T13:06:33.796" v="717" actId="11"/>
      <pc:docMkLst>
        <pc:docMk/>
      </pc:docMkLst>
      <pc:sldChg chg="modSp mod">
        <pc:chgData name="Ed Kuijpers" userId="4a410416-9049-4bec-8d72-081b4c8dfee0" providerId="ADAL" clId="{D8595EDF-C1F1-4A45-9186-C061B92E5714}" dt="2024-05-15T13:02:08.770" v="675" actId="20577"/>
        <pc:sldMkLst>
          <pc:docMk/>
          <pc:sldMk cId="0" sldId="266"/>
        </pc:sldMkLst>
        <pc:spChg chg="mod">
          <ac:chgData name="Ed Kuijpers" userId="4a410416-9049-4bec-8d72-081b4c8dfee0" providerId="ADAL" clId="{D8595EDF-C1F1-4A45-9186-C061B92E5714}" dt="2024-05-15T13:02:08.770" v="675" actId="20577"/>
          <ac:spMkLst>
            <pc:docMk/>
            <pc:sldMk cId="0" sldId="266"/>
            <ac:spMk id="5" creationId="{1B25FB45-B29A-4A7B-BDAA-8A016053CDF5}"/>
          </ac:spMkLst>
        </pc:spChg>
        <pc:spChg chg="mod">
          <ac:chgData name="Ed Kuijpers" userId="4a410416-9049-4bec-8d72-081b4c8dfee0" providerId="ADAL" clId="{D8595EDF-C1F1-4A45-9186-C061B92E5714}" dt="2024-05-04T20:24:36.802" v="11" actId="20577"/>
          <ac:spMkLst>
            <pc:docMk/>
            <pc:sldMk cId="0" sldId="266"/>
            <ac:spMk id="6" creationId="{13954B4D-1F04-49B3-82D2-0118EDFB8D86}"/>
          </ac:spMkLst>
        </pc:spChg>
      </pc:sldChg>
      <pc:sldChg chg="modSp mod">
        <pc:chgData name="Ed Kuijpers" userId="4a410416-9049-4bec-8d72-081b4c8dfee0" providerId="ADAL" clId="{D8595EDF-C1F1-4A45-9186-C061B92E5714}" dt="2024-05-14T08:29:28.610" v="211" actId="6549"/>
        <pc:sldMkLst>
          <pc:docMk/>
          <pc:sldMk cId="3661498591" sldId="339"/>
        </pc:sldMkLst>
        <pc:spChg chg="mod">
          <ac:chgData name="Ed Kuijpers" userId="4a410416-9049-4bec-8d72-081b4c8dfee0" providerId="ADAL" clId="{D8595EDF-C1F1-4A45-9186-C061B92E5714}" dt="2024-05-14T08:28:55.370" v="209" actId="20577"/>
          <ac:spMkLst>
            <pc:docMk/>
            <pc:sldMk cId="3661498591" sldId="339"/>
            <ac:spMk id="2" creationId="{4A9FCD43-0CFA-7408-DE0C-76E42B189264}"/>
          </ac:spMkLst>
        </pc:spChg>
        <pc:spChg chg="mod">
          <ac:chgData name="Ed Kuijpers" userId="4a410416-9049-4bec-8d72-081b4c8dfee0" providerId="ADAL" clId="{D8595EDF-C1F1-4A45-9186-C061B92E5714}" dt="2024-05-14T08:29:28.610" v="211" actId="6549"/>
          <ac:spMkLst>
            <pc:docMk/>
            <pc:sldMk cId="3661498591" sldId="339"/>
            <ac:spMk id="9" creationId="{45E3F42B-7086-D99C-A323-E11A8257E174}"/>
          </ac:spMkLst>
        </pc:spChg>
      </pc:sldChg>
      <pc:sldChg chg="del">
        <pc:chgData name="Ed Kuijpers" userId="4a410416-9049-4bec-8d72-081b4c8dfee0" providerId="ADAL" clId="{D8595EDF-C1F1-4A45-9186-C061B92E5714}" dt="2024-05-04T20:25:56.464" v="13" actId="47"/>
        <pc:sldMkLst>
          <pc:docMk/>
          <pc:sldMk cId="1411079837" sldId="347"/>
        </pc:sldMkLst>
      </pc:sldChg>
      <pc:sldChg chg="del">
        <pc:chgData name="Ed Kuijpers" userId="4a410416-9049-4bec-8d72-081b4c8dfee0" providerId="ADAL" clId="{D8595EDF-C1F1-4A45-9186-C061B92E5714}" dt="2024-05-04T20:25:51.203" v="12" actId="47"/>
        <pc:sldMkLst>
          <pc:docMk/>
          <pc:sldMk cId="2593359832" sldId="366"/>
        </pc:sldMkLst>
      </pc:sldChg>
      <pc:sldChg chg="modSp mod">
        <pc:chgData name="Ed Kuijpers" userId="4a410416-9049-4bec-8d72-081b4c8dfee0" providerId="ADAL" clId="{D8595EDF-C1F1-4A45-9186-C061B92E5714}" dt="2024-05-14T08:30:25.752" v="215" actId="20577"/>
        <pc:sldMkLst>
          <pc:docMk/>
          <pc:sldMk cId="4243662794" sldId="386"/>
        </pc:sldMkLst>
        <pc:spChg chg="mod">
          <ac:chgData name="Ed Kuijpers" userId="4a410416-9049-4bec-8d72-081b4c8dfee0" providerId="ADAL" clId="{D8595EDF-C1F1-4A45-9186-C061B92E5714}" dt="2024-05-14T08:30:25.752" v="215" actId="20577"/>
          <ac:spMkLst>
            <pc:docMk/>
            <pc:sldMk cId="4243662794" sldId="386"/>
            <ac:spMk id="4" creationId="{167D4FDE-F123-309F-5364-A9A960FFD7F5}"/>
          </ac:spMkLst>
        </pc:spChg>
      </pc:sldChg>
      <pc:sldChg chg="addSp delSp modSp mod modClrScheme chgLayout">
        <pc:chgData name="Ed Kuijpers" userId="4a410416-9049-4bec-8d72-081b4c8dfee0" providerId="ADAL" clId="{D8595EDF-C1F1-4A45-9186-C061B92E5714}" dt="2024-05-15T13:06:33.796" v="717" actId="11"/>
        <pc:sldMkLst>
          <pc:docMk/>
          <pc:sldMk cId="2306459482" sldId="389"/>
        </pc:sldMkLst>
        <pc:spChg chg="mod ord">
          <ac:chgData name="Ed Kuijpers" userId="4a410416-9049-4bec-8d72-081b4c8dfee0" providerId="ADAL" clId="{D8595EDF-C1F1-4A45-9186-C061B92E5714}" dt="2024-05-15T13:05:12.865" v="711" actId="255"/>
          <ac:spMkLst>
            <pc:docMk/>
            <pc:sldMk cId="2306459482" sldId="389"/>
            <ac:spMk id="2" creationId="{FE054D26-AAB7-0B90-4CC9-62A88695DA70}"/>
          </ac:spMkLst>
        </pc:spChg>
        <pc:spChg chg="mod ord">
          <ac:chgData name="Ed Kuijpers" userId="4a410416-9049-4bec-8d72-081b4c8dfee0" providerId="ADAL" clId="{D8595EDF-C1F1-4A45-9186-C061B92E5714}" dt="2024-05-15T13:02:31.752" v="676" actId="700"/>
          <ac:spMkLst>
            <pc:docMk/>
            <pc:sldMk cId="2306459482" sldId="389"/>
            <ac:spMk id="3" creationId="{30ACEB2D-D6BE-B23A-76FC-69EAB98CDF8C}"/>
          </ac:spMkLst>
        </pc:spChg>
        <pc:spChg chg="mod ord">
          <ac:chgData name="Ed Kuijpers" userId="4a410416-9049-4bec-8d72-081b4c8dfee0" providerId="ADAL" clId="{D8595EDF-C1F1-4A45-9186-C061B92E5714}" dt="2024-05-15T13:02:31.752" v="676" actId="700"/>
          <ac:spMkLst>
            <pc:docMk/>
            <pc:sldMk cId="2306459482" sldId="389"/>
            <ac:spMk id="4" creationId="{A6AD1824-436F-AAE3-E4E8-EB0D61D9D177}"/>
          </ac:spMkLst>
        </pc:spChg>
        <pc:spChg chg="add del mod ord">
          <ac:chgData name="Ed Kuijpers" userId="4a410416-9049-4bec-8d72-081b4c8dfee0" providerId="ADAL" clId="{D8595EDF-C1F1-4A45-9186-C061B92E5714}" dt="2024-05-04T20:27:36.359" v="50" actId="700"/>
          <ac:spMkLst>
            <pc:docMk/>
            <pc:sldMk cId="2306459482" sldId="389"/>
            <ac:spMk id="5" creationId="{39526395-814C-C5C6-6C7F-D8EBC9885946}"/>
          </ac:spMkLst>
        </pc:spChg>
        <pc:spChg chg="add mod ord">
          <ac:chgData name="Ed Kuijpers" userId="4a410416-9049-4bec-8d72-081b4c8dfee0" providerId="ADAL" clId="{D8595EDF-C1F1-4A45-9186-C061B92E5714}" dt="2024-05-15T13:06:33.796" v="717" actId="11"/>
          <ac:spMkLst>
            <pc:docMk/>
            <pc:sldMk cId="2306459482" sldId="389"/>
            <ac:spMk id="6" creationId="{5800D5FF-DD3E-9B36-394C-CA3DF8BC111E}"/>
          </ac:spMkLst>
        </pc:spChg>
      </pc:sldChg>
      <pc:sldChg chg="modSp mod">
        <pc:chgData name="Ed Kuijpers" userId="4a410416-9049-4bec-8d72-081b4c8dfee0" providerId="ADAL" clId="{D8595EDF-C1F1-4A45-9186-C061B92E5714}" dt="2024-05-14T08:30:00.159" v="214" actId="27636"/>
        <pc:sldMkLst>
          <pc:docMk/>
          <pc:sldMk cId="4033884095" sldId="390"/>
        </pc:sldMkLst>
        <pc:spChg chg="mod">
          <ac:chgData name="Ed Kuijpers" userId="4a410416-9049-4bec-8d72-081b4c8dfee0" providerId="ADAL" clId="{D8595EDF-C1F1-4A45-9186-C061B92E5714}" dt="2024-05-14T08:29:56.217" v="212" actId="14100"/>
          <ac:spMkLst>
            <pc:docMk/>
            <pc:sldMk cId="4033884095" sldId="390"/>
            <ac:spMk id="2" creationId="{33B46047-C81A-91AE-E468-3D392E614235}"/>
          </ac:spMkLst>
        </pc:spChg>
        <pc:spChg chg="mod">
          <ac:chgData name="Ed Kuijpers" userId="4a410416-9049-4bec-8d72-081b4c8dfee0" providerId="ADAL" clId="{D8595EDF-C1F1-4A45-9186-C061B92E5714}" dt="2024-05-14T08:30:00.159" v="214" actId="27636"/>
          <ac:spMkLst>
            <pc:docMk/>
            <pc:sldMk cId="4033884095" sldId="390"/>
            <ac:spMk id="3" creationId="{B83B654D-562A-5D1B-AF8B-5D01AA8AE95D}"/>
          </ac:spMkLst>
        </pc:spChg>
      </pc:sldChg>
      <pc:sldChg chg="modSp new mod">
        <pc:chgData name="Ed Kuijpers" userId="4a410416-9049-4bec-8d72-081b4c8dfee0" providerId="ADAL" clId="{D8595EDF-C1F1-4A45-9186-C061B92E5714}" dt="2024-05-15T12:20:48.921" v="655" actId="20577"/>
        <pc:sldMkLst>
          <pc:docMk/>
          <pc:sldMk cId="51578751" sldId="393"/>
        </pc:sldMkLst>
        <pc:spChg chg="mod">
          <ac:chgData name="Ed Kuijpers" userId="4a410416-9049-4bec-8d72-081b4c8dfee0" providerId="ADAL" clId="{D8595EDF-C1F1-4A45-9186-C061B92E5714}" dt="2024-05-15T12:20:48.921" v="655" actId="20577"/>
          <ac:spMkLst>
            <pc:docMk/>
            <pc:sldMk cId="51578751" sldId="393"/>
            <ac:spMk id="3" creationId="{A67264B7-E63F-DB28-B51F-A09370139E87}"/>
          </ac:spMkLst>
        </pc:spChg>
        <pc:spChg chg="mod">
          <ac:chgData name="Ed Kuijpers" userId="4a410416-9049-4bec-8d72-081b4c8dfee0" providerId="ADAL" clId="{D8595EDF-C1F1-4A45-9186-C061B92E5714}" dt="2024-05-15T11:19:12.133" v="625" actId="20577"/>
          <ac:spMkLst>
            <pc:docMk/>
            <pc:sldMk cId="51578751" sldId="393"/>
            <ac:spMk id="4" creationId="{303E9001-4A5F-E40B-393F-7D9309CD9319}"/>
          </ac:spMkLst>
        </pc:spChg>
      </pc:sldChg>
    </pc:docChg>
  </pc:docChgLst>
  <pc:docChgLst>
    <pc:chgData name="Ed Kuijpers" userId="4a410416-9049-4bec-8d72-081b4c8dfee0" providerId="ADAL" clId="{3F2FA97C-71C8-4ED3-93FA-12F3FDE0CAD5}"/>
    <pc:docChg chg="undo custSel addSld delSld modSld">
      <pc:chgData name="Ed Kuijpers" userId="4a410416-9049-4bec-8d72-081b4c8dfee0" providerId="ADAL" clId="{3F2FA97C-71C8-4ED3-93FA-12F3FDE0CAD5}" dt="2024-04-25T19:58:43.902" v="636" actId="20577"/>
      <pc:docMkLst>
        <pc:docMk/>
      </pc:docMkLst>
      <pc:sldChg chg="modSp mod">
        <pc:chgData name="Ed Kuijpers" userId="4a410416-9049-4bec-8d72-081b4c8dfee0" providerId="ADAL" clId="{3F2FA97C-71C8-4ED3-93FA-12F3FDE0CAD5}" dt="2024-04-25T19:31:20.393" v="241" actId="20577"/>
        <pc:sldMkLst>
          <pc:docMk/>
          <pc:sldMk cId="0" sldId="266"/>
        </pc:sldMkLst>
        <pc:spChg chg="mod">
          <ac:chgData name="Ed Kuijpers" userId="4a410416-9049-4bec-8d72-081b4c8dfee0" providerId="ADAL" clId="{3F2FA97C-71C8-4ED3-93FA-12F3FDE0CAD5}" dt="2024-04-25T19:30:40.083" v="228" actId="20577"/>
          <ac:spMkLst>
            <pc:docMk/>
            <pc:sldMk cId="0" sldId="266"/>
            <ac:spMk id="5" creationId="{1B25FB45-B29A-4A7B-BDAA-8A016053CDF5}"/>
          </ac:spMkLst>
        </pc:spChg>
        <pc:spChg chg="mod">
          <ac:chgData name="Ed Kuijpers" userId="4a410416-9049-4bec-8d72-081b4c8dfee0" providerId="ADAL" clId="{3F2FA97C-71C8-4ED3-93FA-12F3FDE0CAD5}" dt="2024-04-25T19:31:20.393" v="241" actId="20577"/>
          <ac:spMkLst>
            <pc:docMk/>
            <pc:sldMk cId="0" sldId="266"/>
            <ac:spMk id="6" creationId="{13954B4D-1F04-49B3-82D2-0118EDFB8D86}"/>
          </ac:spMkLst>
        </pc:spChg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2894526323" sldId="272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1882856462" sldId="274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1344320894" sldId="317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122721662" sldId="326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417167041" sldId="328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1545401228" sldId="330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3245284706" sldId="334"/>
        </pc:sldMkLst>
      </pc:sldChg>
      <pc:sldChg chg="modSp mod">
        <pc:chgData name="Ed Kuijpers" userId="4a410416-9049-4bec-8d72-081b4c8dfee0" providerId="ADAL" clId="{3F2FA97C-71C8-4ED3-93FA-12F3FDE0CAD5}" dt="2024-04-25T19:41:24.775" v="498" actId="20577"/>
        <pc:sldMkLst>
          <pc:docMk/>
          <pc:sldMk cId="3661498591" sldId="339"/>
        </pc:sldMkLst>
        <pc:spChg chg="mod">
          <ac:chgData name="Ed Kuijpers" userId="4a410416-9049-4bec-8d72-081b4c8dfee0" providerId="ADAL" clId="{3F2FA97C-71C8-4ED3-93FA-12F3FDE0CAD5}" dt="2024-04-25T19:27:01.218" v="200" actId="6549"/>
          <ac:spMkLst>
            <pc:docMk/>
            <pc:sldMk cId="3661498591" sldId="339"/>
            <ac:spMk id="2" creationId="{4A9FCD43-0CFA-7408-DE0C-76E42B189264}"/>
          </ac:spMkLst>
        </pc:spChg>
        <pc:spChg chg="mod">
          <ac:chgData name="Ed Kuijpers" userId="4a410416-9049-4bec-8d72-081b4c8dfee0" providerId="ADAL" clId="{3F2FA97C-71C8-4ED3-93FA-12F3FDE0CAD5}" dt="2024-04-25T19:41:24.775" v="498" actId="20577"/>
          <ac:spMkLst>
            <pc:docMk/>
            <pc:sldMk cId="3661498591" sldId="339"/>
            <ac:spMk id="4" creationId="{3FE679AC-5ED3-CA80-BF73-1F58C2F3E9D1}"/>
          </ac:spMkLst>
        </pc:spChg>
        <pc:spChg chg="mod">
          <ac:chgData name="Ed Kuijpers" userId="4a410416-9049-4bec-8d72-081b4c8dfee0" providerId="ADAL" clId="{3F2FA97C-71C8-4ED3-93FA-12F3FDE0CAD5}" dt="2024-04-25T19:25:12.507" v="145" actId="6549"/>
          <ac:spMkLst>
            <pc:docMk/>
            <pc:sldMk cId="3661498591" sldId="339"/>
            <ac:spMk id="9" creationId="{45E3F42B-7086-D99C-A323-E11A8257E174}"/>
          </ac:spMkLst>
        </pc:spChg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4222308656" sldId="340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937535067" sldId="341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3929417293" sldId="342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1765549188" sldId="344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3266669865" sldId="345"/>
        </pc:sldMkLst>
      </pc:sldChg>
      <pc:sldChg chg="modSp mod">
        <pc:chgData name="Ed Kuijpers" userId="4a410416-9049-4bec-8d72-081b4c8dfee0" providerId="ADAL" clId="{3F2FA97C-71C8-4ED3-93FA-12F3FDE0CAD5}" dt="2024-04-25T19:58:43.902" v="636" actId="20577"/>
        <pc:sldMkLst>
          <pc:docMk/>
          <pc:sldMk cId="1411079837" sldId="347"/>
        </pc:sldMkLst>
        <pc:spChg chg="mod">
          <ac:chgData name="Ed Kuijpers" userId="4a410416-9049-4bec-8d72-081b4c8dfee0" providerId="ADAL" clId="{3F2FA97C-71C8-4ED3-93FA-12F3FDE0CAD5}" dt="2024-04-25T19:58:43.902" v="636" actId="20577"/>
          <ac:spMkLst>
            <pc:docMk/>
            <pc:sldMk cId="1411079837" sldId="347"/>
            <ac:spMk id="3" creationId="{18414C79-340A-4A27-B5F5-9B2481A941B0}"/>
          </ac:spMkLst>
        </pc:spChg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3681022207" sldId="350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3545695080" sldId="360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2468323669" sldId="363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951275896" sldId="364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1237819761" sldId="366"/>
        </pc:sldMkLst>
      </pc:sldChg>
      <pc:sldChg chg="modSp add mod">
        <pc:chgData name="Ed Kuijpers" userId="4a410416-9049-4bec-8d72-081b4c8dfee0" providerId="ADAL" clId="{3F2FA97C-71C8-4ED3-93FA-12F3FDE0CAD5}" dt="2024-04-25T19:48:36.810" v="631" actId="20577"/>
        <pc:sldMkLst>
          <pc:docMk/>
          <pc:sldMk cId="2593359832" sldId="366"/>
        </pc:sldMkLst>
        <pc:spChg chg="mod">
          <ac:chgData name="Ed Kuijpers" userId="4a410416-9049-4bec-8d72-081b4c8dfee0" providerId="ADAL" clId="{3F2FA97C-71C8-4ED3-93FA-12F3FDE0CAD5}" dt="2024-04-25T19:48:25.950" v="616" actId="6549"/>
          <ac:spMkLst>
            <pc:docMk/>
            <pc:sldMk cId="2593359832" sldId="366"/>
            <ac:spMk id="2" creationId="{7D02AD9E-3E5C-DB9F-02EE-916754B13784}"/>
          </ac:spMkLst>
        </pc:spChg>
        <pc:spChg chg="mod">
          <ac:chgData name="Ed Kuijpers" userId="4a410416-9049-4bec-8d72-081b4c8dfee0" providerId="ADAL" clId="{3F2FA97C-71C8-4ED3-93FA-12F3FDE0CAD5}" dt="2024-04-25T19:48:36.810" v="631" actId="20577"/>
          <ac:spMkLst>
            <pc:docMk/>
            <pc:sldMk cId="2593359832" sldId="366"/>
            <ac:spMk id="3" creationId="{2AB12195-BCA7-5988-D7D8-5E15E91BE3E7}"/>
          </ac:spMkLst>
        </pc:spChg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2188512758" sldId="367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492443350" sldId="368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3200639326" sldId="369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4203915774" sldId="370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3200126661" sldId="371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2225225111" sldId="372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155133972" sldId="373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3924896617" sldId="374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2431514231" sldId="375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3611981145" sldId="376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649334596" sldId="377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225808585" sldId="378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2388604062" sldId="379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1968105746" sldId="380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1613672564" sldId="381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1538226798" sldId="382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3959173839" sldId="383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1829170422" sldId="384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3804509928" sldId="385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2730857431" sldId="387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2053664270" sldId="388"/>
        </pc:sldMkLst>
      </pc:sldChg>
      <pc:sldChg chg="modSp mod">
        <pc:chgData name="Ed Kuijpers" userId="4a410416-9049-4bec-8d72-081b4c8dfee0" providerId="ADAL" clId="{3F2FA97C-71C8-4ED3-93FA-12F3FDE0CAD5}" dt="2024-04-25T19:43:59.601" v="585" actId="20577"/>
        <pc:sldMkLst>
          <pc:docMk/>
          <pc:sldMk cId="2306459482" sldId="389"/>
        </pc:sldMkLst>
        <pc:spChg chg="mod">
          <ac:chgData name="Ed Kuijpers" userId="4a410416-9049-4bec-8d72-081b4c8dfee0" providerId="ADAL" clId="{3F2FA97C-71C8-4ED3-93FA-12F3FDE0CAD5}" dt="2024-04-25T19:43:59.601" v="585" actId="20577"/>
          <ac:spMkLst>
            <pc:docMk/>
            <pc:sldMk cId="2306459482" sldId="389"/>
            <ac:spMk id="2" creationId="{FE054D26-AAB7-0B90-4CC9-62A88695DA70}"/>
          </ac:spMkLst>
        </pc:spChg>
        <pc:spChg chg="mod">
          <ac:chgData name="Ed Kuijpers" userId="4a410416-9049-4bec-8d72-081b4c8dfee0" providerId="ADAL" clId="{3F2FA97C-71C8-4ED3-93FA-12F3FDE0CAD5}" dt="2024-04-25T19:33:14.305" v="283" actId="27636"/>
          <ac:spMkLst>
            <pc:docMk/>
            <pc:sldMk cId="2306459482" sldId="389"/>
            <ac:spMk id="4" creationId="{A6AD1824-436F-AAE3-E4E8-EB0D61D9D177}"/>
          </ac:spMkLst>
        </pc:spChg>
      </pc:sldChg>
      <pc:sldChg chg="modSp mod">
        <pc:chgData name="Ed Kuijpers" userId="4a410416-9049-4bec-8d72-081b4c8dfee0" providerId="ADAL" clId="{3F2FA97C-71C8-4ED3-93FA-12F3FDE0CAD5}" dt="2024-04-25T19:42:47.417" v="558" actId="20577"/>
        <pc:sldMkLst>
          <pc:docMk/>
          <pc:sldMk cId="4033884095" sldId="390"/>
        </pc:sldMkLst>
        <pc:spChg chg="mod">
          <ac:chgData name="Ed Kuijpers" userId="4a410416-9049-4bec-8d72-081b4c8dfee0" providerId="ADAL" clId="{3F2FA97C-71C8-4ED3-93FA-12F3FDE0CAD5}" dt="2024-04-25T19:32:40.362" v="253" actId="20577"/>
          <ac:spMkLst>
            <pc:docMk/>
            <pc:sldMk cId="4033884095" sldId="390"/>
            <ac:spMk id="2" creationId="{33B46047-C81A-91AE-E468-3D392E614235}"/>
          </ac:spMkLst>
        </pc:spChg>
        <pc:spChg chg="mod">
          <ac:chgData name="Ed Kuijpers" userId="4a410416-9049-4bec-8d72-081b4c8dfee0" providerId="ADAL" clId="{3F2FA97C-71C8-4ED3-93FA-12F3FDE0CAD5}" dt="2024-04-25T19:42:47.417" v="558" actId="20577"/>
          <ac:spMkLst>
            <pc:docMk/>
            <pc:sldMk cId="4033884095" sldId="390"/>
            <ac:spMk id="3" creationId="{B83B654D-562A-5D1B-AF8B-5D01AA8AE95D}"/>
          </ac:spMkLst>
        </pc:spChg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3481640566" sldId="391"/>
        </pc:sldMkLst>
      </pc:sldChg>
      <pc:sldChg chg="modSp mod">
        <pc:chgData name="Ed Kuijpers" userId="4a410416-9049-4bec-8d72-081b4c8dfee0" providerId="ADAL" clId="{3F2FA97C-71C8-4ED3-93FA-12F3FDE0CAD5}" dt="2024-04-25T19:40:22.351" v="491" actId="20577"/>
        <pc:sldMkLst>
          <pc:docMk/>
          <pc:sldMk cId="544275816" sldId="392"/>
        </pc:sldMkLst>
        <pc:spChg chg="mod">
          <ac:chgData name="Ed Kuijpers" userId="4a410416-9049-4bec-8d72-081b4c8dfee0" providerId="ADAL" clId="{3F2FA97C-71C8-4ED3-93FA-12F3FDE0CAD5}" dt="2024-04-25T19:40:22.351" v="491" actId="20577"/>
          <ac:spMkLst>
            <pc:docMk/>
            <pc:sldMk cId="544275816" sldId="392"/>
            <ac:spMk id="2" creationId="{6B54248B-65F8-8986-9450-BE48388DC015}"/>
          </ac:spMkLst>
        </pc:spChg>
      </pc:sldChg>
      <pc:sldChg chg="del">
        <pc:chgData name="Ed Kuijpers" userId="4a410416-9049-4bec-8d72-081b4c8dfee0" providerId="ADAL" clId="{3F2FA97C-71C8-4ED3-93FA-12F3FDE0CAD5}" dt="2024-04-25T19:57:39.029" v="632"/>
        <pc:sldMkLst>
          <pc:docMk/>
          <pc:sldMk cId="2478234623" sldId="393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2677205935" sldId="393"/>
        </pc:sldMkLst>
      </pc:sldChg>
      <pc:sldChg chg="new del">
        <pc:chgData name="Ed Kuijpers" userId="4a410416-9049-4bec-8d72-081b4c8dfee0" providerId="ADAL" clId="{3F2FA97C-71C8-4ED3-93FA-12F3FDE0CAD5}" dt="2024-04-25T19:48:03.799" v="588" actId="2696"/>
        <pc:sldMkLst>
          <pc:docMk/>
          <pc:sldMk cId="3324520870" sldId="393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2547523294" sldId="394"/>
        </pc:sldMkLst>
      </pc:sldChg>
      <pc:sldChg chg="del">
        <pc:chgData name="Ed Kuijpers" userId="4a410416-9049-4bec-8d72-081b4c8dfee0" providerId="ADAL" clId="{3F2FA97C-71C8-4ED3-93FA-12F3FDE0CAD5}" dt="2024-04-25T19:32:17.064" v="242" actId="47"/>
        <pc:sldMkLst>
          <pc:docMk/>
          <pc:sldMk cId="3456721955" sldId="3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8153E2-5A23-9C4B-ABFD-85C34EE68D2E}" type="datetime1">
              <a:rPr lang="nl-NL"/>
              <a:pPr>
                <a:defRPr/>
              </a:pPr>
              <a:t>15-5-2024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95A4000-AB18-BA45-8B08-03F3A0050F12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44598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178DF84-B348-DA4D-9998-A76BB457FE31}" type="datetime1">
              <a:rPr lang="nl-NL"/>
              <a:pPr>
                <a:defRPr/>
              </a:pPr>
              <a:t>15-5-2024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en-US" noProof="0"/>
              <a:t>Klik om de tekststijl van het model te bewerken</a:t>
            </a:r>
          </a:p>
          <a:p>
            <a:pPr lvl="1"/>
            <a:r>
              <a:rPr lang="en-US" noProof="0"/>
              <a:t>Tweede niveau</a:t>
            </a:r>
          </a:p>
          <a:p>
            <a:pPr lvl="2"/>
            <a:r>
              <a:rPr lang="en-US" noProof="0"/>
              <a:t>Derde niveau</a:t>
            </a:r>
          </a:p>
          <a:p>
            <a:pPr lvl="3"/>
            <a:r>
              <a:rPr lang="en-US" noProof="0"/>
              <a:t>Vierde niveau</a:t>
            </a:r>
          </a:p>
          <a:p>
            <a:pPr lvl="4"/>
            <a:r>
              <a:rPr lang="en-US" noProof="0"/>
              <a:t>Vijfde niveau</a:t>
            </a:r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9849F0-B82A-A442-AB4B-EDB93AD1F2D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935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/>
              <a:pPr>
                <a:defRPr/>
              </a:pPr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199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0714E49-4662-5240-A87F-8FFEEA8D71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73768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062BD3B6-FE14-5847-A939-752BCE3622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pic>
        <p:nvPicPr>
          <p:cNvPr id="8" name="Picture Placeholder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8889535F-BD1A-4667-A935-5A6C4E9365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61" b="2361"/>
          <a:stretch>
            <a:fillRect/>
          </a:stretch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95890-A0C2-427F-A093-03B0831CD5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A6E729-8882-4833-8A9E-BE059AA197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 -</a:t>
            </a:r>
            <a:fld id="{49004725-3891-F142-B776-4F4F06198762}" type="slidenum">
              <a:rPr lang="nl-NL" smtClean="0"/>
              <a:pPr/>
              <a:t>‹#›</a:t>
            </a:fld>
            <a:r>
              <a:rPr lang="nl-NL" dirty="0"/>
              <a:t> -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32F2A01-0373-423A-BAF4-ED15F8BB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867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foto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C11B77A1-2FC4-0045-B9FD-2F4FEE87C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2" name="Tijdelijke aanduiding voor inhoud 7">
            <a:extLst>
              <a:ext uri="{FF2B5EF4-FFF2-40B4-BE49-F238E27FC236}">
                <a16:creationId xmlns:a16="http://schemas.microsoft.com/office/drawing/2014/main" id="{12E6FC1D-61CE-E940-A9CA-2EAE39A628F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51388" y="2103438"/>
            <a:ext cx="3557296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5FA0FFB-3874-7E40-89B2-F972D5F73CD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ACD6D51-22BA-1E44-92F0-52CBDC4FA8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627063"/>
            <a:ext cx="4572000" cy="3889376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FE686D-C0FF-3346-B6FF-27D31B96E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10" name="Picture Placeholder 10">
            <a:extLst>
              <a:ext uri="{FF2B5EF4-FFF2-40B4-BE49-F238E27FC236}">
                <a16:creationId xmlns:a16="http://schemas.microsoft.com/office/drawing/2014/main" id="{606332B4-C490-4B66-A9AF-40272477D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5F7FD-6C21-4670-A333-168C00C8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383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foto'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1" name="Tijdelijke aanduiding voor afbeelding 7"/>
          <p:cNvSpPr>
            <a:spLocks noGrp="1"/>
          </p:cNvSpPr>
          <p:nvPr>
            <p:ph type="pic" sz="quarter" idx="19"/>
          </p:nvPr>
        </p:nvSpPr>
        <p:spPr>
          <a:xfrm>
            <a:off x="323850" y="2103438"/>
            <a:ext cx="4063592" cy="2414562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Tijdelijke aanduiding voor afbeelding 7" descr="&#10;"/>
          <p:cNvSpPr>
            <a:spLocks noGrp="1"/>
          </p:cNvSpPr>
          <p:nvPr>
            <p:ph type="pic" sz="quarter" idx="20"/>
          </p:nvPr>
        </p:nvSpPr>
        <p:spPr>
          <a:xfrm>
            <a:off x="4756558" y="2103438"/>
            <a:ext cx="4063592" cy="2413000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DEA03D-7869-4E44-9871-7EE3AE55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5F53128-2F4F-2348-9AF0-C932200934E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588A6F7-D45D-3C4D-A5FB-FF9FCCD6F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10" name="Picture Placeholder 10">
            <a:extLst>
              <a:ext uri="{FF2B5EF4-FFF2-40B4-BE49-F238E27FC236}">
                <a16:creationId xmlns:a16="http://schemas.microsoft.com/office/drawing/2014/main" id="{1379D552-6CB9-4736-9367-D2B4081353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13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3F88F8-AF4B-2449-8658-FBA6E747A2CB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899D2A2-CE3F-814F-BA65-66B9B454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E147936-145B-664D-879C-8943872BCE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8" name="Picture Placeholder 10">
            <a:extLst>
              <a:ext uri="{FF2B5EF4-FFF2-40B4-BE49-F238E27FC236}">
                <a16:creationId xmlns:a16="http://schemas.microsoft.com/office/drawing/2014/main" id="{B3AC5BFF-45CC-47E0-8F66-E207CD06BE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86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BE66D92-CF07-4149-9870-C7D66812FE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pic>
        <p:nvPicPr>
          <p:cNvPr id="9" name="Picture Placeholder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AB384FBE-FBBD-40CA-84DC-04C2173208F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61" b="2361"/>
          <a:stretch>
            <a:fillRect/>
          </a:stretch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9016F4-6213-4BDF-8A9D-B352E808485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B8235-AD2E-4387-AC88-0AB9870763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738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rgbClr val="25167A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9238366-724C-8546-BCFD-1CA62BB194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B51405D9-321F-46B2-983A-513C9A2FEF2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08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43BBFB1-6BF4-354F-BF3B-825E6A2DF94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5A2BDAB-AAC0-F642-B6E9-4CB0E962A7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4FA802C-F3CD-5D4D-B3F2-4A13C4F220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004725-3891-F142-B776-4F4F06198762}" type="slidenum">
              <a:rPr kumimoji="0" lang="nl-NL" sz="7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75A9D6-2C46-B646-BDC2-89688A800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32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2F49DF6-EF89-9242-96AF-13E2B93C58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5CC833F-AF5D-BE4A-BBF9-4A5C0DC4A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2103438"/>
            <a:ext cx="7978775" cy="2413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492356F-B0BD-C441-ACCC-2B36166F77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6E3A49-4F16-3D48-BCBD-BE73340D12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004725-3891-F142-B776-4F4F06198762}" type="slidenum">
              <a:rPr kumimoji="0" lang="nl-NL" sz="7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CC4838CF-D7BB-FD4B-AA3B-F164D4A1D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68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b="1" i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360000" y="1393128"/>
            <a:ext cx="8229600" cy="297225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nl-NL" noProof="0" dirty="0"/>
            </a:lvl1pPr>
            <a:lvl2pPr>
              <a:defRPr lang="nl-NL" noProof="0" dirty="0"/>
            </a:lvl2pPr>
            <a:lvl3pPr>
              <a:defRPr lang="nl-NL" noProof="0" dirty="0"/>
            </a:lvl3pPr>
            <a:lvl4pPr>
              <a:defRPr lang="nl-NL" noProof="0" dirty="0"/>
            </a:lvl4pPr>
            <a:lvl5pPr>
              <a:defRPr lang="nl-NL" noProof="0" dirty="0"/>
            </a:lvl5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marL="1001316" lvl="3" indent="-225029"/>
            <a:r>
              <a:rPr lang="nl-NL" noProof="0" dirty="0"/>
              <a:t>Vierde niveau</a:t>
            </a:r>
          </a:p>
          <a:p>
            <a:pPr marL="1203722" lvl="4"/>
            <a:r>
              <a:rPr lang="nl-NL" noProof="0" dirty="0"/>
              <a:t>Vijfde niveau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A600A-1E64-D445-8EAC-8238A6889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674E4-BAEE-CE46-8ECA-6ADF89EE35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3360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foto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C11B77A1-2FC4-0045-B9FD-2F4FEE87C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727753-D472-D54D-89CA-B792B41E5512}" type="slidenum">
              <a:rPr kumimoji="0" lang="nl-NL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C6F32A4-0E3B-574E-910E-65CAF9BA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4" y="995081"/>
            <a:ext cx="4068856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2" name="Tijdelijke aanduiding voor inhoud 7">
            <a:extLst>
              <a:ext uri="{FF2B5EF4-FFF2-40B4-BE49-F238E27FC236}">
                <a16:creationId xmlns:a16="http://schemas.microsoft.com/office/drawing/2014/main" id="{12E6FC1D-61CE-E940-A9CA-2EAE39A628F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51388" y="2103438"/>
            <a:ext cx="3557296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5FA0FFB-3874-7E40-89B2-F972D5F73CD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ACD6D51-22BA-1E44-92F0-52CBDC4FA8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627063"/>
            <a:ext cx="4572000" cy="3889376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FE686D-C0FF-3346-B6FF-27D31B96E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958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zonder ondertitel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144355" y="794685"/>
            <a:ext cx="6096307" cy="1638587"/>
          </a:xfrm>
        </p:spPr>
        <p:txBody>
          <a:bodyPr anchor="ctr" anchorCtr="0">
            <a:normAutofit/>
          </a:bodyPr>
          <a:lstStyle>
            <a:lvl1pPr>
              <a:defRPr sz="3000" b="1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05A6A8CF-4722-E14A-9140-F43A15A7D5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445" y="4500058"/>
            <a:ext cx="5877074" cy="6401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D4773937-5258-D044-84F4-13EA0EE07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4538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52C3271-99C2-AA4C-8843-4DBD011890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995081"/>
            <a:ext cx="5484282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C8F4B79-BD4E-2F4C-B044-962D1C582A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42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6485" y="794685"/>
            <a:ext cx="7554176" cy="949259"/>
          </a:xfrm>
        </p:spPr>
        <p:txBody>
          <a:bodyPr anchor="b" anchorCtr="0">
            <a:normAutofit/>
          </a:bodyPr>
          <a:lstStyle>
            <a:lvl1pPr>
              <a:defRPr sz="3000" b="1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 hasCustomPrompt="1"/>
          </p:nvPr>
        </p:nvSpPr>
        <p:spPr>
          <a:xfrm>
            <a:off x="687064" y="1761527"/>
            <a:ext cx="7553596" cy="643442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dirty="0"/>
              <a:t>Klik om de titelstijl van het model te bewerken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05A6A8CF-4722-E14A-9140-F43A15A7D5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445" y="4500058"/>
            <a:ext cx="5877074" cy="640148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D4773937-5258-D044-84F4-13EA0EE07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421651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46311"/>
            <a:ext cx="7133522" cy="577624"/>
          </a:xfrm>
        </p:spPr>
        <p:txBody>
          <a:bodyPr>
            <a:normAutofit/>
          </a:bodyPr>
          <a:lstStyle>
            <a:lvl1pPr>
              <a:defRPr b="1" i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360000" y="1823935"/>
            <a:ext cx="7737716" cy="25414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nl-NL" noProof="0" dirty="0"/>
            </a:lvl1pPr>
            <a:lvl2pPr>
              <a:defRPr lang="nl-NL" noProof="0" dirty="0"/>
            </a:lvl2pPr>
            <a:lvl3pPr>
              <a:defRPr lang="nl-NL" noProof="0" dirty="0"/>
            </a:lvl3pPr>
            <a:lvl4pPr>
              <a:defRPr lang="nl-NL" noProof="0" dirty="0"/>
            </a:lvl4pPr>
            <a:lvl5pPr>
              <a:defRPr lang="nl-NL" noProof="0" dirty="0"/>
            </a:lvl5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marL="1001316" lvl="3" indent="-225029"/>
            <a:r>
              <a:rPr lang="nl-NL" noProof="0" dirty="0"/>
              <a:t>Vierde niveau</a:t>
            </a:r>
          </a:p>
          <a:p>
            <a:pPr marL="1203722" lvl="4"/>
            <a:r>
              <a:rPr lang="nl-NL" noProof="0" dirty="0"/>
              <a:t>Vijfde niveau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A600A-1E64-D445-8EAC-8238A6889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674E4-BAEE-CE46-8ECA-6ADF89EE35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732188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b="1" i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360000" y="1393128"/>
            <a:ext cx="8229600" cy="297225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nl-NL" noProof="0" dirty="0"/>
            </a:lvl1pPr>
            <a:lvl2pPr>
              <a:buClr>
                <a:schemeClr val="accent2"/>
              </a:buClr>
              <a:defRPr lang="nl-NL" noProof="0" dirty="0"/>
            </a:lvl2pPr>
            <a:lvl3pPr>
              <a:buClr>
                <a:schemeClr val="accent5"/>
              </a:buClr>
              <a:defRPr lang="nl-NL" noProof="0" dirty="0"/>
            </a:lvl3pPr>
            <a:lvl4pPr>
              <a:buClr>
                <a:schemeClr val="tx1"/>
              </a:buClr>
              <a:defRPr lang="nl-NL" noProof="0" dirty="0"/>
            </a:lvl4pPr>
            <a:lvl5pPr>
              <a:buClr>
                <a:schemeClr val="accent4"/>
              </a:buClr>
              <a:defRPr lang="nl-NL" noProof="0" dirty="0"/>
            </a:lvl5pPr>
          </a:lstStyle>
          <a:p>
            <a:pPr lvl="0">
              <a:buClr>
                <a:schemeClr val="accent1"/>
              </a:buClr>
            </a:pPr>
            <a:r>
              <a:rPr lang="nl-NL" noProof="0" dirty="0"/>
              <a:t>Klik om de tekststijl van het model te bewerken</a:t>
            </a:r>
          </a:p>
          <a:p>
            <a:pPr lvl="1">
              <a:buClr>
                <a:schemeClr val="accent1"/>
              </a:buClr>
            </a:pPr>
            <a:r>
              <a:rPr lang="nl-NL" noProof="0" dirty="0"/>
              <a:t>Tweede niveau</a:t>
            </a:r>
          </a:p>
          <a:p>
            <a:pPr lvl="2">
              <a:buClr>
                <a:schemeClr val="accent1"/>
              </a:buClr>
            </a:pPr>
            <a:r>
              <a:rPr lang="nl-NL" noProof="0" dirty="0"/>
              <a:t>Derde niveau</a:t>
            </a:r>
          </a:p>
          <a:p>
            <a:pPr marL="1001316" lvl="3" indent="-225029">
              <a:buClr>
                <a:schemeClr val="accent1"/>
              </a:buClr>
            </a:pPr>
            <a:r>
              <a:rPr lang="nl-NL" noProof="0" dirty="0"/>
              <a:t>Vierde niveau</a:t>
            </a:r>
          </a:p>
          <a:p>
            <a:pPr marL="1203722" lvl="4">
              <a:buClr>
                <a:schemeClr val="accent1"/>
              </a:buClr>
            </a:pPr>
            <a:r>
              <a:rPr lang="nl-NL" noProof="0" dirty="0"/>
              <a:t>Vijfde niveau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A600A-1E64-D445-8EAC-8238A6889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674E4-BAEE-CE46-8ECA-6ADF89EE35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987198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en objec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Titelstijl van model bewerken</a:t>
            </a:r>
            <a:endParaRPr lang="nl-NL" noProof="0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781801" y="4593432"/>
            <a:ext cx="627063" cy="273844"/>
          </a:xfrm>
        </p:spPr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41308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ee object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Titelstijl van model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53865B02-C372-3B4F-99F4-DC48043FCE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640800"/>
            <a:ext cx="4572000" cy="38592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556CDDB-3142-4B4F-8725-BFCD85DD8BE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39255"/>
            <a:ext cx="4572000" cy="3859200"/>
          </a:xfrm>
          <a:prstGeom prst="rect">
            <a:avLst/>
          </a:prstGeom>
          <a:solidFill>
            <a:srgbClr val="25167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25167A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2" y="995081"/>
            <a:ext cx="3997628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3997629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A5FC0E7E-E23C-BC40-B810-FBCAC1962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3997629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6169777-1A93-AC41-BCCC-3B3AD71B90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A1F4D153-A54A-4BEA-A735-647BB4A98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76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B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Titelstijl van model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en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60000" y="3496961"/>
            <a:ext cx="8424000" cy="857250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nl-NL" noProof="0"/>
              <a:t>Titelstijl van model bewerken</a:t>
            </a:r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C951B0-0049-6344-AEBF-17358458F3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60000" y="3496961"/>
            <a:ext cx="8424000" cy="85725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Titelstijl van model bewerken</a:t>
            </a:r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C951B0-0049-6344-AEBF-17358458F3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E12549B-A758-2F47-BDFF-31F8D9B10C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9D0AA037-3723-4E70-8965-05BD757DCB8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2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rgbClr val="25167A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6D39C4F-49EF-AD41-B4B5-4F6492E7BB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F9E6C90-F1D7-45BD-A161-D9CA334886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42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2F49DF6-EF89-9242-96AF-13E2B93C58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5CC833F-AF5D-BE4A-BBF9-4A5C0DC4A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2103438"/>
            <a:ext cx="7978775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492356F-B0BD-C441-ACCC-2B36166F77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6E3A49-4F16-3D48-BCBD-BE73340D12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CC4838CF-D7BB-FD4B-AA3B-F164D4A1D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099DE1B8-CE7E-4BDD-AB52-8424C5FF46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10B4E5D-54C6-419A-A36E-1833F776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90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43BBFB1-6BF4-354F-BF3B-825E6A2DF94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5A2BDAB-AAC0-F642-B6E9-4CB0E962A7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4FA802C-F3CD-5D4D-B3F2-4A13C4F220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75A9D6-2C46-B646-BDC2-89688A800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1CC08A9F-5403-4718-AD56-C7A121B590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17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kolommen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AFFB0894-0333-5B42-BDFC-17A0DF0561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46D8E25C-F890-3949-807A-7D2F4B353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3850" y="2103438"/>
            <a:ext cx="4069730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5BF6970D-BDB0-4143-B921-6712EDEF96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55995" y="2103438"/>
            <a:ext cx="3552627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406B399-95BD-4446-9220-3C9F8E514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14" name="Picture Placeholder 10">
            <a:extLst>
              <a:ext uri="{FF2B5EF4-FFF2-40B4-BE49-F238E27FC236}">
                <a16:creationId xmlns:a16="http://schemas.microsoft.com/office/drawing/2014/main" id="{007D0212-B239-44AD-B2DE-E80BF49BD4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86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objec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AF53FE7A-E478-E746-9FA5-8780793E6A4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3850" y="2103438"/>
            <a:ext cx="4068763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8" name="Tijdelijke aanduiding voor inhoud 7">
            <a:extLst>
              <a:ext uri="{FF2B5EF4-FFF2-40B4-BE49-F238E27FC236}">
                <a16:creationId xmlns:a16="http://schemas.microsoft.com/office/drawing/2014/main" id="{62B91163-97E5-7C4E-8B1C-CB52D1A5383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18B712C-1B44-144C-BD2A-D06C2A291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10" name="Picture Placeholder 10">
            <a:extLst>
              <a:ext uri="{FF2B5EF4-FFF2-40B4-BE49-F238E27FC236}">
                <a16:creationId xmlns:a16="http://schemas.microsoft.com/office/drawing/2014/main" id="{F2E97273-EEDF-4800-B753-3E67057D54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8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31275" y="4676319"/>
            <a:ext cx="360101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/>
                </a:solidFill>
                <a:ea typeface="Arial" charset="0"/>
                <a:cs typeface="Arial" charset="0"/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300BD3F-6B8F-0E4D-9838-108DA9EB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0DBB5C1A-0EAA-1D4B-8889-5910D8891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" y="2103438"/>
            <a:ext cx="8496300" cy="24130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FEF0F6-553E-4B34-A38F-46415B5BF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376" y="467552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586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692" r:id="rId23"/>
    <p:sldLayoutId id="2147483668" r:id="rId24"/>
    <p:sldLayoutId id="2147483671" r:id="rId25"/>
    <p:sldLayoutId id="2147483672" r:id="rId26"/>
    <p:sldLayoutId id="2147483673" r:id="rId27"/>
    <p:sldLayoutId id="2147483674" r:id="rId28"/>
    <p:sldLayoutId id="2147483660" r:id="rId29"/>
    <p:sldLayoutId id="2147483670" r:id="rId30"/>
    <p:sldLayoutId id="2147483675" r:id="rId31"/>
    <p:sldLayoutId id="2147483676" r:id="rId32"/>
    <p:sldLayoutId id="2147483678" r:id="rId33"/>
    <p:sldLayoutId id="2147483677" r:id="rId34"/>
    <p:sldLayoutId id="2147483669" r:id="rId35"/>
    <p:sldLayoutId id="2147483664" r:id="rId36"/>
    <p:sldLayoutId id="2147483666" r:id="rId37"/>
  </p:sldLayoutIdLst>
  <p:hf hdr="0" ftr="0" dt="0"/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3400" b="1" i="0" kern="1200" cap="none">
          <a:solidFill>
            <a:srgbClr val="25167A"/>
          </a:solidFill>
          <a:latin typeface="Arial" panose="020B0604020202020204" pitchFamily="34" charset="0"/>
          <a:ea typeface="ＭＳ Ｐゴシック" charset="-128"/>
          <a:cs typeface="Arial" panose="020B0604020202020204" pitchFamily="34" charset="0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9pPr>
    </p:titleStyle>
    <p:bodyStyle>
      <a:lvl1pPr marL="216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 baseline="0">
          <a:solidFill>
            <a:srgbClr val="25167A"/>
          </a:solidFill>
          <a:latin typeface="Arial"/>
          <a:ea typeface="ＭＳ Ｐゴシック" charset="-128"/>
          <a:cs typeface="Arial"/>
        </a:defRPr>
      </a:lvl1pPr>
      <a:lvl2pPr marL="432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2pPr>
      <a:lvl3pPr marL="648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3pPr>
      <a:lvl4pPr marL="864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4pPr>
      <a:lvl5pPr marL="1080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04">
          <p15:clr>
            <a:srgbClr val="F26B43"/>
          </p15:clr>
        </p15:guide>
        <p15:guide id="4" pos="5556">
          <p15:clr>
            <a:srgbClr val="F26B43"/>
          </p15:clr>
        </p15:guide>
        <p15:guide id="5" orient="horz" pos="395">
          <p15:clr>
            <a:srgbClr val="F26B43"/>
          </p15:clr>
        </p15:guide>
        <p15:guide id="6" orient="horz" pos="2845">
          <p15:clr>
            <a:srgbClr val="F26B43"/>
          </p15:clr>
        </p15:guide>
        <p15:guide id="7" orient="horz" pos="690">
          <p15:clr>
            <a:srgbClr val="F26B43"/>
          </p15:clr>
        </p15:guide>
        <p15:guide id="8" orient="horz" pos="13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e.a.kuijpers@hva.n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tudiegids.hva.nl/co/hbo-ict-vt/100000042/100888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9542150-A8F8-480F-A9F8-AF4F57D1C3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465105"/>
            <a:ext cx="5481332" cy="468311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Minor Quantum Computing</a:t>
            </a:r>
          </a:p>
          <a:p>
            <a:pPr>
              <a:lnSpc>
                <a:spcPct val="90000"/>
              </a:lnSpc>
            </a:pPr>
            <a:r>
              <a:rPr lang="en-GB" dirty="0"/>
              <a:t>Ed Kuijpers, </a:t>
            </a: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e.a.kuijpers@hva.nl</a:t>
            </a:r>
            <a:endParaRPr lang="en-GB" dirty="0"/>
          </a:p>
          <a:p>
            <a:pPr>
              <a:lnSpc>
                <a:spcPct val="90000"/>
              </a:lnSpc>
            </a:pPr>
            <a:endParaRPr lang="nl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954B4D-1F04-49B3-82D2-0118EDFB8D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17-5-2024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25FB45-B29A-4A7B-BDAA-8A016053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Planning Quantum Stack les 3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4248B-65F8-8986-9450-BE48388DC0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Who is missing idea for topic?</a:t>
            </a:r>
          </a:p>
          <a:p>
            <a:endParaRPr lang="en-US" dirty="0"/>
          </a:p>
          <a:p>
            <a:r>
              <a:rPr lang="en-US" dirty="0"/>
              <a:t>What information you need?</a:t>
            </a:r>
          </a:p>
          <a:p>
            <a:endParaRPr lang="en-US" dirty="0"/>
          </a:p>
          <a:p>
            <a:r>
              <a:rPr lang="en-US" dirty="0"/>
              <a:t>References 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12B71-B205-4ED0-B5CC-E5A9C8CBF5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10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1D8F86-5AA4-F5C0-4442-DB7BCF363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of paper topics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442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201AF-7364-4212-925B-8B31D0EEF8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Structure lessons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Writing paper and presentation in phases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Structure quantum stack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Discussion topics for paper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CD0B2-48B7-46C3-8B08-CD72C990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Topics</a:t>
            </a:r>
          </a:p>
        </p:txBody>
      </p:sp>
      <p:pic>
        <p:nvPicPr>
          <p:cNvPr id="4" name="Picture 2" descr="Quantum Computing - QuTech">
            <a:extLst>
              <a:ext uri="{FF2B5EF4-FFF2-40B4-BE49-F238E27FC236}">
                <a16:creationId xmlns:a16="http://schemas.microsoft.com/office/drawing/2014/main" id="{28D67D6B-0446-9171-3039-E116EDBDC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88" y="2030511"/>
            <a:ext cx="2970500" cy="216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EFB1-7D19-D34F-095B-57F839BD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Stack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619B9-FDA6-32CF-7E8C-335C5F6E7D5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CDB50C-BD34-51B1-A432-8E283AF9ADD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Abstraction layers</a:t>
            </a:r>
          </a:p>
          <a:p>
            <a:endParaRPr lang="en-US" dirty="0"/>
          </a:p>
          <a:p>
            <a:r>
              <a:rPr lang="en-US" dirty="0"/>
              <a:t>Stack models</a:t>
            </a:r>
            <a:endParaRPr lang="en-NL" dirty="0"/>
          </a:p>
        </p:txBody>
      </p:sp>
      <p:pic>
        <p:nvPicPr>
          <p:cNvPr id="1026" name="Picture 2" descr="Quantum Computing - QuTech">
            <a:extLst>
              <a:ext uri="{FF2B5EF4-FFF2-40B4-BE49-F238E27FC236}">
                <a16:creationId xmlns:a16="http://schemas.microsoft.com/office/drawing/2014/main" id="{8DAB4E95-11F2-B72A-8AF5-629AF41E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277" y="1374334"/>
            <a:ext cx="4789414" cy="34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273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BA9211-34B3-32A0-84A5-E3AAB5C91C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200" dirty="0"/>
              <a:t>Each lesson presentation </a:t>
            </a:r>
            <a:r>
              <a:rPr lang="en-US" sz="2200" dirty="0" err="1"/>
              <a:t>wil</a:t>
            </a:r>
            <a:r>
              <a:rPr lang="en-US" sz="2200" dirty="0"/>
              <a:t> focus on a layer in Quantum Stack </a:t>
            </a:r>
          </a:p>
          <a:p>
            <a:endParaRPr lang="en-US" sz="2200" dirty="0"/>
          </a:p>
          <a:p>
            <a:r>
              <a:rPr lang="en-US" sz="2200" dirty="0"/>
              <a:t>Students individually select Quantum stack topic for writing paper</a:t>
            </a:r>
          </a:p>
          <a:p>
            <a:endParaRPr lang="en-US" sz="2200" dirty="0"/>
          </a:p>
          <a:p>
            <a:r>
              <a:rPr lang="en-US" sz="2200" dirty="0"/>
              <a:t>Students select, motivate and present a topic</a:t>
            </a:r>
          </a:p>
          <a:p>
            <a:endParaRPr lang="en-US" sz="2200" dirty="0"/>
          </a:p>
          <a:p>
            <a:r>
              <a:rPr lang="en-US" sz="2200" dirty="0"/>
              <a:t>Students present draft paper/progress</a:t>
            </a:r>
          </a:p>
          <a:p>
            <a:endParaRPr lang="en-US" sz="2200" dirty="0"/>
          </a:p>
          <a:p>
            <a:r>
              <a:rPr lang="en-US" sz="2200" dirty="0"/>
              <a:t>Finalize paper with final presentation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616B6-5EF0-2C29-1643-C39737A2E5E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F5A28-F1BB-F5CD-33C6-44B2A9DD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lessons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3186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880E77-6F72-9F68-2527-A4FDAD26B7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E679AC-5ED3-CA80-BF73-1F58C2F3E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75" y="372912"/>
            <a:ext cx="7984772" cy="1108357"/>
          </a:xfrm>
        </p:spPr>
        <p:txBody>
          <a:bodyPr/>
          <a:lstStyle/>
          <a:p>
            <a:r>
              <a:rPr lang="en-US" dirty="0"/>
              <a:t>Draft schedule update</a:t>
            </a:r>
            <a:endParaRPr lang="en-NL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FCD43-0CFA-7408-DE0C-76E42B1892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1275" y="1186362"/>
            <a:ext cx="4069730" cy="3558619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Lesson 1: (19 April): introduction topics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Lesson 2: (26 April)Quantum computing Languages +  student paper proposals</a:t>
            </a:r>
          </a:p>
          <a:p>
            <a:endParaRPr lang="en-US" sz="2000" dirty="0"/>
          </a:p>
          <a:p>
            <a:r>
              <a:rPr lang="en-US" sz="2000" dirty="0"/>
              <a:t>Lesson 3: (17 May) Hardware and background + student paper proposals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Lesson 4: (24 May) Quantum hardware + student proposals</a:t>
            </a:r>
          </a:p>
          <a:p>
            <a:endParaRPr lang="en-US" sz="2000" dirty="0"/>
          </a:p>
          <a:p>
            <a:r>
              <a:rPr lang="en-US" sz="2000" dirty="0"/>
              <a:t>Lesson 5 (31 May): Quantum internet + progress reporting paper students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E3F42B-7086-D99C-A323-E11A8257E1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03129" y="1186362"/>
            <a:ext cx="4069730" cy="3855563"/>
          </a:xfrm>
        </p:spPr>
        <p:txBody>
          <a:bodyPr>
            <a:normAutofit/>
          </a:bodyPr>
          <a:lstStyle/>
          <a:p>
            <a:pPr>
              <a:lnSpc>
                <a:spcPct val="124000"/>
              </a:lnSpc>
            </a:pPr>
            <a:r>
              <a:rPr lang="en-US" sz="1800" dirty="0"/>
              <a:t>Lesson 6 (7 June):Quantum Information, sensing and learning + progress reporting paper</a:t>
            </a:r>
          </a:p>
          <a:p>
            <a:pPr>
              <a:lnSpc>
                <a:spcPct val="124000"/>
              </a:lnSpc>
            </a:pPr>
            <a:endParaRPr lang="en-US" sz="1800" dirty="0"/>
          </a:p>
          <a:p>
            <a:pPr>
              <a:lnSpc>
                <a:spcPct val="124000"/>
              </a:lnSpc>
            </a:pPr>
            <a:r>
              <a:rPr lang="en-US" sz="1800" dirty="0"/>
              <a:t>Lesson 7 (14 June): Quantum stack  progress reporting</a:t>
            </a:r>
          </a:p>
          <a:p>
            <a:pPr>
              <a:lnSpc>
                <a:spcPct val="124000"/>
              </a:lnSpc>
            </a:pPr>
            <a:endParaRPr lang="en-US" sz="1800" dirty="0"/>
          </a:p>
          <a:p>
            <a:pPr>
              <a:lnSpc>
                <a:spcPct val="124000"/>
              </a:lnSpc>
            </a:pPr>
            <a:r>
              <a:rPr lang="en-US" sz="1800" dirty="0"/>
              <a:t>Lesson 8 (18 June): Paper presentation</a:t>
            </a:r>
          </a:p>
          <a:p>
            <a:pPr>
              <a:lnSpc>
                <a:spcPct val="124000"/>
              </a:lnSpc>
            </a:pPr>
            <a:endParaRPr lang="en-US" sz="1800" dirty="0"/>
          </a:p>
          <a:p>
            <a:pPr>
              <a:lnSpc>
                <a:spcPct val="124000"/>
              </a:lnSpc>
            </a:pPr>
            <a:r>
              <a:rPr lang="en-US" sz="1800" dirty="0"/>
              <a:t>Week B5 (Aug): </a:t>
            </a:r>
            <a:r>
              <a:rPr lang="en-US" sz="1800" dirty="0" err="1"/>
              <a:t>Resit</a:t>
            </a:r>
            <a:r>
              <a:rPr lang="en-US" sz="1800" dirty="0"/>
              <a:t> Presentation</a:t>
            </a:r>
          </a:p>
          <a:p>
            <a:endParaRPr lang="en-US" dirty="0"/>
          </a:p>
          <a:p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61498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DB6682-E7FE-B93F-AE28-5695A0A35C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6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2020BC-C4A8-23F6-B58F-391AA79C8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D4FDE-F123-309F-5364-A9A960FFD7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8276" y="2062108"/>
            <a:ext cx="4069730" cy="2888055"/>
          </a:xfrm>
        </p:spPr>
        <p:txBody>
          <a:bodyPr>
            <a:normAutofit fontScale="55000" lnSpcReduction="20000"/>
          </a:bodyPr>
          <a:lstStyle/>
          <a:p>
            <a:r>
              <a:rPr lang="en-US" sz="3200" dirty="0"/>
              <a:t>Assignment-1proposed content paper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Title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Research questions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Motivation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Literature reference(s)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/>
              <a:t>Assignment-2 intermediate </a:t>
            </a:r>
            <a:r>
              <a:rPr lang="en-US" sz="3200" dirty="0"/>
              <a:t>results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Draft paper material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Presentation intermediate results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16000" lvl="1" indent="0">
              <a:buNone/>
            </a:pPr>
            <a:r>
              <a:rPr lang="en-US" dirty="0"/>
              <a:t>	</a:t>
            </a:r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8E5957-1AB8-FBCB-7D86-FD66BF5E1A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94000"/>
              </a:lnSpc>
            </a:pPr>
            <a:r>
              <a:rPr lang="en-US" sz="1800" dirty="0"/>
              <a:t>Intermediate feedback via paper and presentations</a:t>
            </a:r>
          </a:p>
          <a:p>
            <a:pPr>
              <a:lnSpc>
                <a:spcPct val="94000"/>
              </a:lnSpc>
            </a:pPr>
            <a:endParaRPr lang="en-US" sz="1800" dirty="0"/>
          </a:p>
          <a:p>
            <a:pPr>
              <a:lnSpc>
                <a:spcPct val="94000"/>
              </a:lnSpc>
            </a:pPr>
            <a:r>
              <a:rPr lang="en-US" sz="1800" dirty="0"/>
              <a:t>Assignment-3 upload final paper</a:t>
            </a:r>
          </a:p>
          <a:p>
            <a:pPr>
              <a:lnSpc>
                <a:spcPct val="94000"/>
              </a:lnSpc>
            </a:pPr>
            <a:endParaRPr lang="en-US" sz="1800" dirty="0"/>
          </a:p>
          <a:p>
            <a:pPr>
              <a:lnSpc>
                <a:spcPct val="94000"/>
              </a:lnSpc>
            </a:pPr>
            <a:r>
              <a:rPr lang="en-US" sz="1800" dirty="0"/>
              <a:t>Final presentation</a:t>
            </a:r>
          </a:p>
          <a:p>
            <a:pPr>
              <a:lnSpc>
                <a:spcPct val="94000"/>
              </a:lnSpc>
            </a:pPr>
            <a:endParaRPr lang="en-US" sz="1800" dirty="0"/>
          </a:p>
          <a:p>
            <a:pPr>
              <a:lnSpc>
                <a:spcPct val="94000"/>
              </a:lnSpc>
            </a:pPr>
            <a:r>
              <a:rPr lang="en-US" sz="1800" dirty="0"/>
              <a:t>Grading</a:t>
            </a:r>
            <a:endParaRPr lang="en-NL" sz="1800" dirty="0"/>
          </a:p>
        </p:txBody>
      </p:sp>
    </p:spTree>
    <p:extLst>
      <p:ext uri="{BB962C8B-B14F-4D97-AF65-F5344CB8AC3E}">
        <p14:creationId xmlns:p14="http://schemas.microsoft.com/office/powerpoint/2010/main" val="4243662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6047-C81A-91AE-E468-3D392E614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762157"/>
          </a:xfrm>
        </p:spPr>
        <p:txBody>
          <a:bodyPr/>
          <a:lstStyle/>
          <a:p>
            <a:r>
              <a:rPr lang="en-US" dirty="0"/>
              <a:t>Background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B654D-562A-5D1B-AF8B-5D01AA8AE9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3850" y="2103438"/>
            <a:ext cx="8496300" cy="30400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Previous experience for the Software for Science minor (before Quantum Computing)</a:t>
            </a:r>
          </a:p>
          <a:p>
            <a:endParaRPr lang="en-US" dirty="0"/>
          </a:p>
          <a:p>
            <a:r>
              <a:rPr lang="en-US" dirty="0"/>
              <a:t>Number of pages (in English): effort in accordance with Credits (3 ECTS) and quality (7 – 12 pages) including some good figures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https://studiegids.hva.nl/co/hbo-ict-vt/100000042/100888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In assessment: mix of software experiments with documentation appreciated</a:t>
            </a:r>
          </a:p>
          <a:p>
            <a:endParaRPr lang="en-US" dirty="0"/>
          </a:p>
          <a:p>
            <a:r>
              <a:rPr lang="en-US" dirty="0"/>
              <a:t>Scientific format paper (LaTeX), backup pdf after MSWord conversion</a:t>
            </a:r>
          </a:p>
          <a:p>
            <a:endParaRPr lang="en-US" dirty="0"/>
          </a:p>
          <a:p>
            <a:r>
              <a:rPr lang="en-US" dirty="0"/>
              <a:t>Diversity in topics to avoid too much overlap, interesting,</a:t>
            </a:r>
          </a:p>
          <a:p>
            <a:endParaRPr lang="en-US" dirty="0"/>
          </a:p>
          <a:p>
            <a:r>
              <a:rPr lang="en-US" dirty="0"/>
              <a:t>Avoid grading work twice, i.e. team project result assessment and paper assessment not overlapping</a:t>
            </a:r>
          </a:p>
          <a:p>
            <a:endParaRPr lang="en-US" dirty="0"/>
          </a:p>
          <a:p>
            <a:r>
              <a:rPr lang="en-US" dirty="0"/>
              <a:t>Topics lessons will be adapted to research questions as far as possible (lesson will not limited to one layer)</a:t>
            </a:r>
          </a:p>
          <a:p>
            <a:endParaRPr lang="en-US" dirty="0"/>
          </a:p>
          <a:p>
            <a:r>
              <a:rPr lang="en-US" dirty="0"/>
              <a:t>New Qubit material (Graphene, gold based, </a:t>
            </a:r>
            <a:r>
              <a:rPr lang="en-US" dirty="0" err="1"/>
              <a:t>superconduction</a:t>
            </a:r>
            <a:r>
              <a:rPr lang="en-US" dirty="0"/>
              <a:t> at higher temperatures)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4C544-435E-8414-72D1-CA6937190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388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CEB2D-D6BE-B23A-76FC-69EAB98CDF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AD1824-436F-AAE3-E4E8-EB0D61D9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Paper proposals presented en in DLO</a:t>
            </a:r>
            <a:br>
              <a:rPr lang="en-US" dirty="0"/>
            </a:br>
            <a:endParaRPr lang="en-NL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054D26-AAB7-0B90-4CC9-62A88695DA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20000"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900" dirty="0"/>
              <a:t>Optical computing (Daniel)</a:t>
            </a:r>
          </a:p>
          <a:p>
            <a:pPr marL="228600" indent="-228600">
              <a:buFont typeface="+mj-lt"/>
              <a:buAutoNum type="arabicPeriod"/>
            </a:pPr>
            <a:endParaRPr lang="en-US" sz="1900" dirty="0"/>
          </a:p>
          <a:p>
            <a:pPr marL="228600" indent="-228600">
              <a:buFont typeface="+mj-lt"/>
              <a:buAutoNum type="arabicPeriod"/>
            </a:pPr>
            <a:r>
              <a:rPr lang="en-US" sz="1900" dirty="0"/>
              <a:t>Advanced Quantum error correction (recent developments at  Microsoft and IBM)(</a:t>
            </a:r>
            <a:r>
              <a:rPr lang="en-US" sz="1900" dirty="0" err="1"/>
              <a:t>luca</a:t>
            </a:r>
            <a:r>
              <a:rPr lang="en-US" sz="1900" dirty="0"/>
              <a:t>)</a:t>
            </a:r>
          </a:p>
          <a:p>
            <a:pPr marL="228600" indent="-228600">
              <a:buFont typeface="+mj-lt"/>
              <a:buAutoNum type="arabicPeriod"/>
            </a:pPr>
            <a:endParaRPr lang="en-US" sz="1900" dirty="0"/>
          </a:p>
          <a:p>
            <a:pPr marL="228600" indent="-228600">
              <a:buFont typeface="+mj-lt"/>
              <a:buAutoNum type="arabicPeriod"/>
            </a:pPr>
            <a:r>
              <a:rPr lang="en-US" sz="1900" dirty="0" err="1"/>
              <a:t>OpenQL</a:t>
            </a:r>
            <a:r>
              <a:rPr lang="en-US" sz="1900" dirty="0"/>
              <a:t> (Gaurav)</a:t>
            </a:r>
          </a:p>
          <a:p>
            <a:pPr marL="228600" indent="-228600">
              <a:buFont typeface="+mj-lt"/>
              <a:buAutoNum type="arabicPeriod"/>
            </a:pPr>
            <a:endParaRPr lang="en-US" sz="1900" dirty="0"/>
          </a:p>
          <a:p>
            <a:pPr marL="228600" indent="-228600">
              <a:buFont typeface="+mj-lt"/>
              <a:buAutoNum type="arabicPeriod"/>
            </a:pPr>
            <a:r>
              <a:rPr lang="en-US" sz="1900" dirty="0"/>
              <a:t>Theoretical design of a QPU(Lilith)</a:t>
            </a:r>
          </a:p>
          <a:p>
            <a:pPr marL="228600" indent="-228600">
              <a:buFont typeface="+mj-lt"/>
              <a:buAutoNum type="arabicPeriod"/>
            </a:pPr>
            <a:endParaRPr lang="en-US" sz="1800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00D5FF-DD3E-9B36-394C-CA3DF8BC11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5"/>
            </a:pPr>
            <a:r>
              <a:rPr lang="en-US" sz="1800" dirty="0"/>
              <a:t>ML en quantum stack for real life cases(Thomas)</a:t>
            </a:r>
          </a:p>
          <a:p>
            <a:pPr marL="342900" indent="-342900">
              <a:buFont typeface="+mj-lt"/>
              <a:buAutoNum type="arabicPeriod" startAt="5"/>
            </a:pPr>
            <a:endParaRPr lang="en-US" sz="1800" dirty="0"/>
          </a:p>
          <a:p>
            <a:pPr marL="342900" indent="-342900">
              <a:buFont typeface="+mj-lt"/>
              <a:buAutoNum type="arabicPeriod" startAt="5"/>
            </a:pPr>
            <a:r>
              <a:rPr lang="en-US" sz="1800" dirty="0" err="1"/>
              <a:t>OpenQasm</a:t>
            </a:r>
            <a:r>
              <a:rPr lang="en-US" sz="1800" dirty="0"/>
              <a:t>(Tijs)</a:t>
            </a:r>
          </a:p>
          <a:p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0645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C51E9-0790-6AE1-35AB-0598371F44B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9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7264B7-E63F-DB28-B51F-A0937013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presented </a:t>
            </a:r>
            <a:r>
              <a:rPr lang="en-US"/>
              <a:t>(draft)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E9001-4A5F-E40B-393F-7D9309CD93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Quantum Processor network for variational quantum </a:t>
            </a:r>
            <a:r>
              <a:rPr lang="en-US" dirty="0" err="1"/>
              <a:t>eigensolver</a:t>
            </a:r>
            <a:r>
              <a:rPr lang="en-US" dirty="0"/>
              <a:t>(Siar)</a:t>
            </a:r>
          </a:p>
          <a:p>
            <a:endParaRPr lang="en-US" dirty="0"/>
          </a:p>
          <a:p>
            <a:r>
              <a:rPr lang="en-US" dirty="0"/>
              <a:t>Qubit interaction and physics/electronics? (</a:t>
            </a:r>
            <a:r>
              <a:rPr lang="en-US" dirty="0" err="1"/>
              <a:t>Ilnur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Quantum error </a:t>
            </a:r>
            <a:r>
              <a:rPr lang="en-US" dirty="0" err="1"/>
              <a:t>correctioin</a:t>
            </a:r>
            <a:r>
              <a:rPr lang="en-US" dirty="0"/>
              <a:t>/sensing? (Benjamin)</a:t>
            </a:r>
          </a:p>
          <a:p>
            <a:endParaRPr lang="en-US" dirty="0"/>
          </a:p>
          <a:p>
            <a:r>
              <a:rPr lang="en-US" dirty="0"/>
              <a:t>The Hybrid Computer: A Classical and Quantum Stack Combined(</a:t>
            </a:r>
            <a:r>
              <a:rPr lang="en-US" dirty="0" err="1"/>
              <a:t>Qiing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Quantum memory 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CAB8-EB65-00AF-2A63-619204A6C9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1578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SJABLOON Corporate Algemeen ppt - nieuwe huisstijl - titel + volg">
  <a:themeElements>
    <a:clrScheme name="HvA">
      <a:dk1>
        <a:srgbClr val="000000"/>
      </a:dk1>
      <a:lt1>
        <a:srgbClr val="FFFFFF"/>
      </a:lt1>
      <a:dk2>
        <a:srgbClr val="241679"/>
      </a:dk2>
      <a:lt2>
        <a:srgbClr val="F5F5F5"/>
      </a:lt2>
      <a:accent1>
        <a:srgbClr val="241679"/>
      </a:accent1>
      <a:accent2>
        <a:srgbClr val="DAD6E7"/>
      </a:accent2>
      <a:accent3>
        <a:srgbClr val="E6E3EE"/>
      </a:accent3>
      <a:accent4>
        <a:srgbClr val="898989"/>
      </a:accent4>
      <a:accent5>
        <a:srgbClr val="CCCCCC"/>
      </a:accent5>
      <a:accent6>
        <a:srgbClr val="EBEBEB"/>
      </a:accent6>
      <a:hlink>
        <a:srgbClr val="000000"/>
      </a:hlink>
      <a:folHlink>
        <a:srgbClr val="0000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jabloon-corporate-algemeen-ppt-breed" id="{EBF1296F-3072-43FC-9568-6A30F1403BE2}" vid="{37B5CA8C-BDEB-454C-A93A-1513A3181611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Datum xmlns="34b8a7b6-5344-45ab-83f0-554cff71fef0">2017-12-17T23:00:00+00:00</Datum>
    <Map xmlns="34b8a7b6-5344-45ab-83f0-554cff71fef0" xsi:nil="true"/>
    <_dlc_DocId xmlns="7508efd3-3f04-4761-b968-dd47c32a1739">CKRFM5ZMKWA6-35-794</_dlc_DocId>
    <_dlc_DocIdUrl xmlns="7508efd3-3f04-4761-b968-dd47c32a1739">
      <Url>https://samenwerken.mijnhva.nl/fdmci/ict/kern/_layouts/15/DocIdRedir.aspx?ID=CKRFM5ZMKWA6-35-794</Url>
      <Description>CKRFM5ZMKWA6-35-794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3315D38371D148AD8EAB52731EC9BD" ma:contentTypeVersion="4" ma:contentTypeDescription="Een nieuw document maken." ma:contentTypeScope="" ma:versionID="9fc6db63ea5f63db854cbfbdd9eef1e4">
  <xsd:schema xmlns:xsd="http://www.w3.org/2001/XMLSchema" xmlns:xs="http://www.w3.org/2001/XMLSchema" xmlns:p="http://schemas.microsoft.com/office/2006/metadata/properties" xmlns:ns2="7508efd3-3f04-4761-b968-dd47c32a1739" xmlns:ns3="34b8a7b6-5344-45ab-83f0-554cff71fef0" xmlns:ns5="http://schemas.microsoft.com/sharepoint/v4" targetNamespace="http://schemas.microsoft.com/office/2006/metadata/properties" ma:root="true" ma:fieldsID="bcd72bd2058a76926e0ddd54f486d826" ns2:_="" ns3:_="" ns5:_="">
    <xsd:import namespace="7508efd3-3f04-4761-b968-dd47c32a1739"/>
    <xsd:import namespace="34b8a7b6-5344-45ab-83f0-554cff71fef0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atum" minOccurs="0"/>
                <xsd:element ref="ns5:IconOverlay" minOccurs="0"/>
                <xsd:element ref="ns3:Map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08efd3-3f04-4761-b968-dd47c32a173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aarde van de document-id" ma:description="De waarde van de document-id die aan dit item is toegewezen." ma:internalName="_dlc_DocId" ma:readOnly="true">
      <xsd:simpleType>
        <xsd:restriction base="dms:Text"/>
      </xsd:simpleType>
    </xsd:element>
    <xsd:element name="_dlc_DocIdUrl" ma:index="9" nillable="true" ma:displayName="Document-id" ma:description="Permanente koppeling naar dit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b8a7b6-5344-45ab-83f0-554cff71fef0" elementFormDefault="qualified">
    <xsd:import namespace="http://schemas.microsoft.com/office/2006/documentManagement/types"/>
    <xsd:import namespace="http://schemas.microsoft.com/office/infopath/2007/PartnerControls"/>
    <xsd:element name="Datum" ma:index="11" nillable="true" ma:displayName="Datum" ma:format="DateOnly" ma:internalName="Datum">
      <xsd:simpleType>
        <xsd:restriction base="dms:DateTime"/>
      </xsd:simpleType>
    </xsd:element>
    <xsd:element name="Map" ma:index="14" nillable="true" ma:displayName="Map" ma:internalName="Map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3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 ma:index="12" ma:displayName="Categorie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B1F0BE-24F2-4903-9D0A-2FFC9D4D1918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2006/metadata/properties"/>
    <ds:schemaRef ds:uri="7508efd3-3f04-4761-b968-dd47c32a173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sharepoint/v4"/>
    <ds:schemaRef ds:uri="34b8a7b6-5344-45ab-83f0-554cff71fef0"/>
  </ds:schemaRefs>
</ds:datastoreItem>
</file>

<file path=customXml/itemProps2.xml><?xml version="1.0" encoding="utf-8"?>
<ds:datastoreItem xmlns:ds="http://schemas.openxmlformats.org/officeDocument/2006/customXml" ds:itemID="{361379ED-9C9D-4232-A411-70D283807F36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BF3B34CD-7AE6-4B75-B923-111F5DAF285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0267237-685D-4C3F-9605-1CF4C9CDC5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08efd3-3f04-4761-b968-dd47c32a1739"/>
    <ds:schemaRef ds:uri="34b8a7b6-5344-45ab-83f0-554cff71fef0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</TotalTime>
  <Words>498</Words>
  <Application>Microsoft Office PowerPoint</Application>
  <PresentationFormat>On-screen Show (16:9)</PresentationFormat>
  <Paragraphs>144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1_SJABLOON Corporate Algemeen ppt - nieuwe huisstijl - titel + volg</vt:lpstr>
      <vt:lpstr>Planning Quantum Stack les 3</vt:lpstr>
      <vt:lpstr>Topics</vt:lpstr>
      <vt:lpstr>Quantum Stack</vt:lpstr>
      <vt:lpstr>Structure lessons</vt:lpstr>
      <vt:lpstr>Draft schedule update</vt:lpstr>
      <vt:lpstr>Approach</vt:lpstr>
      <vt:lpstr>Background</vt:lpstr>
      <vt:lpstr>Paper proposals presented en in DLO </vt:lpstr>
      <vt:lpstr>To be presented (draft)</vt:lpstr>
      <vt:lpstr>Discussion of paper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Artificial Intelligence and MACHINE LEARNING </dc:title>
  <dc:creator>Ed Kuijpers</dc:creator>
  <cp:lastModifiedBy>Ed Kuijpers</cp:lastModifiedBy>
  <cp:revision>13</cp:revision>
  <cp:lastPrinted>2021-02-10T00:18:09Z</cp:lastPrinted>
  <dcterms:created xsi:type="dcterms:W3CDTF">2021-02-06T20:42:33Z</dcterms:created>
  <dcterms:modified xsi:type="dcterms:W3CDTF">2024-05-15T13:06:42Z</dcterms:modified>
</cp:coreProperties>
</file>